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30239970" cy="503999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874" userDrawn="1">
          <p15:clr>
            <a:srgbClr val="A4A3A4"/>
          </p15:clr>
        </p15:guide>
        <p15:guide id="2" pos="9524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image" Target="../media/image1.jpeg"/></Relationships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